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1" r:id="rId1"/>
  </p:sldMasterIdLst>
  <p:notesMasterIdLst>
    <p:notesMasterId r:id="rId12"/>
  </p:notesMasterIdLst>
  <p:sldIdLst>
    <p:sldId id="256" r:id="rId2"/>
    <p:sldId id="257" r:id="rId3"/>
    <p:sldId id="288" r:id="rId4"/>
    <p:sldId id="262" r:id="rId5"/>
    <p:sldId id="263" r:id="rId6"/>
    <p:sldId id="278" r:id="rId7"/>
    <p:sldId id="284" r:id="rId8"/>
    <p:sldId id="279" r:id="rId9"/>
    <p:sldId id="270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8"/>
    <p:restoredTop sz="94676"/>
  </p:normalViewPr>
  <p:slideViewPr>
    <p:cSldViewPr snapToGrid="0" snapToObjects="1">
      <p:cViewPr>
        <p:scale>
          <a:sx n="110" d="100"/>
          <a:sy n="110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B2924-2FDD-E24F-83FB-080F1851C083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B2BB-ED80-7C47-A5B8-8ACDD17CE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9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AB2BB-ED80-7C47-A5B8-8ACDD17CE18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41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bdmckean@gmail.com" TargetMode="External"/><Relationship Id="rId4" Type="http://schemas.openxmlformats.org/officeDocument/2006/relationships/hyperlink" Target="https://www.linkedin.com/in/brianmckean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trakhealth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412" y="1156261"/>
            <a:ext cx="7609371" cy="4098645"/>
          </a:xfrm>
        </p:spPr>
        <p:txBody>
          <a:bodyPr/>
          <a:lstStyle/>
          <a:p>
            <a:r>
              <a:rPr lang="en-US" sz="8000" dirty="0" smtClean="0"/>
              <a:t>Stress Management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10" y="5254906"/>
            <a:ext cx="8045373" cy="742279"/>
          </a:xfrm>
        </p:spPr>
        <p:txBody>
          <a:bodyPr>
            <a:noAutofit/>
          </a:bodyPr>
          <a:lstStyle/>
          <a:p>
            <a:r>
              <a:rPr lang="en-US" sz="4400" dirty="0" smtClean="0"/>
              <a:t>Brian McKean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60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95693"/>
            <a:ext cx="10515600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0201" y="2617504"/>
            <a:ext cx="5328779" cy="33685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 smtClean="0"/>
          </a:p>
          <a:p>
            <a:r>
              <a:rPr lang="en-US" sz="3200" dirty="0" smtClean="0"/>
              <a:t>Brian McKean</a:t>
            </a:r>
          </a:p>
          <a:p>
            <a:r>
              <a:rPr lang="en-US" sz="3200" dirty="0" smtClean="0">
                <a:hlinkClick r:id="rId3"/>
              </a:rPr>
              <a:t>bdmckean@gmail.com</a:t>
            </a:r>
            <a:endParaRPr lang="en-US" sz="3200" dirty="0" smtClean="0"/>
          </a:p>
          <a:p>
            <a:r>
              <a:rPr lang="en-US" sz="3200" dirty="0" smtClean="0">
                <a:hlinkClick r:id="rId3"/>
              </a:rPr>
              <a:t>Github.com/bdmckean</a:t>
            </a:r>
            <a:endParaRPr lang="en-US" sz="3200" dirty="0" smtClean="0"/>
          </a:p>
          <a:p>
            <a:r>
              <a:rPr lang="en-US" sz="3200" dirty="0" smtClean="0">
                <a:hlinkClick r:id="rId4"/>
              </a:rPr>
              <a:t>Linkedin.com/in/brianmckean</a:t>
            </a:r>
            <a:endParaRPr lang="en-US" sz="32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89001" y="1291941"/>
            <a:ext cx="6693647" cy="658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bdmckean</a:t>
            </a:r>
            <a:r>
              <a:rPr lang="en-US" sz="2400" dirty="0" smtClean="0"/>
              <a:t>/</a:t>
            </a:r>
            <a:r>
              <a:rPr lang="en-US" sz="2400" dirty="0" err="1" smtClean="0"/>
              <a:t>Stress_Management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227443" y="412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566" y="5342138"/>
            <a:ext cx="7476067" cy="10022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https://www.biotrakhealth.com/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5" y="1028828"/>
            <a:ext cx="9098330" cy="3820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845" y="427919"/>
            <a:ext cx="1663603" cy="1517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665" y="3360269"/>
            <a:ext cx="2413948" cy="24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70810"/>
            <a:ext cx="10178322" cy="149213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" y="2084916"/>
            <a:ext cx="1379362" cy="827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98" y="1656243"/>
            <a:ext cx="1473200" cy="29718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1809047" y="2498725"/>
            <a:ext cx="406980" cy="4138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309113" y="1116876"/>
            <a:ext cx="5101871" cy="5605247"/>
            <a:chOff x="4621057" y="1132104"/>
            <a:chExt cx="5101871" cy="5605247"/>
          </a:xfrm>
        </p:grpSpPr>
        <p:sp>
          <p:nvSpPr>
            <p:cNvPr id="3" name="Rounded Rectangle 2"/>
            <p:cNvSpPr/>
            <p:nvPr/>
          </p:nvSpPr>
          <p:spPr>
            <a:xfrm>
              <a:off x="4621057" y="1132104"/>
              <a:ext cx="5101871" cy="56052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011" y="2616845"/>
              <a:ext cx="2458155" cy="9518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42916" y="2283535"/>
              <a:ext cx="1238918" cy="44868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2687" y="3380476"/>
              <a:ext cx="1752600" cy="1587500"/>
            </a:xfrm>
            <a:prstGeom prst="rect">
              <a:avLst/>
            </a:prstGeom>
          </p:spPr>
        </p:pic>
        <p:sp>
          <p:nvSpPr>
            <p:cNvPr id="15" name="Can 14"/>
            <p:cNvSpPr/>
            <p:nvPr/>
          </p:nvSpPr>
          <p:spPr>
            <a:xfrm>
              <a:off x="7049190" y="3923521"/>
              <a:ext cx="1598286" cy="1776405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1994" y="4494254"/>
              <a:ext cx="1348106" cy="6740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2837" y="5252084"/>
              <a:ext cx="1892300" cy="11557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43433" y="4907077"/>
              <a:ext cx="758770" cy="660727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5240849" y="1295581"/>
              <a:ext cx="3862288" cy="63308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BioTrak Health Cloud Backend</a:t>
              </a:r>
              <a:endParaRPr lang="en-US" dirty="0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3595389" y="2471010"/>
            <a:ext cx="1115504" cy="1469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48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984" y="1348443"/>
            <a:ext cx="7695477" cy="2684858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/>
              <a:t>Friend and Family Trial Started</a:t>
            </a:r>
          </a:p>
          <a:p>
            <a:pPr lvl="1"/>
            <a:r>
              <a:rPr lang="en-US" sz="3800" dirty="0" smtClean="0"/>
              <a:t>Monitor Sessions Done by Trial Users</a:t>
            </a:r>
          </a:p>
          <a:p>
            <a:pPr lvl="1"/>
            <a:r>
              <a:rPr lang="en-US" sz="3800" dirty="0" smtClean="0"/>
              <a:t>Develop Automated Classification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60406" y="4286250"/>
            <a:ext cx="7155044" cy="212177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Identify Bad Sessions</a:t>
            </a:r>
          </a:p>
        </p:txBody>
      </p:sp>
    </p:spTree>
    <p:extLst>
      <p:ext uri="{BB962C8B-B14F-4D97-AF65-F5344CB8AC3E}">
        <p14:creationId xmlns:p14="http://schemas.microsoft.com/office/powerpoint/2010/main" val="17752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4645" y="5229758"/>
            <a:ext cx="414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Effective Session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20201" y="5858612"/>
            <a:ext cx="414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Session with problems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18" y="1414252"/>
            <a:ext cx="4422583" cy="347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38" y="2388628"/>
            <a:ext cx="5120759" cy="3495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95281" y="7986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3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7232" y="1329677"/>
            <a:ext cx="46566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</a:t>
            </a:r>
          </a:p>
          <a:p>
            <a:r>
              <a:rPr lang="en-US" sz="2400" dirty="0" smtClean="0"/>
              <a:t>Max</a:t>
            </a:r>
          </a:p>
          <a:p>
            <a:r>
              <a:rPr lang="en-US" sz="2400" dirty="0" smtClean="0"/>
              <a:t>Mean</a:t>
            </a:r>
          </a:p>
          <a:p>
            <a:r>
              <a:rPr lang="en-US" sz="2400" dirty="0" smtClean="0"/>
              <a:t>Standard Deviation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1699" y="5225633"/>
            <a:ext cx="365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of time series</a:t>
            </a:r>
          </a:p>
          <a:p>
            <a:r>
              <a:rPr lang="en-US" sz="2400" dirty="0" smtClean="0"/>
              <a:t>Average Frequency</a:t>
            </a:r>
          </a:p>
          <a:p>
            <a:r>
              <a:rPr lang="en-US" sz="2400" dirty="0" smtClean="0"/>
              <a:t>Largest movement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63782" y="686494"/>
            <a:ext cx="2861733" cy="149013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356 Sessions</a:t>
            </a:r>
          </a:p>
          <a:p>
            <a:pPr algn="ctr"/>
            <a:r>
              <a:rPr lang="en-US" sz="2400" dirty="0" smtClean="0"/>
              <a:t>“Good” : 119</a:t>
            </a:r>
          </a:p>
          <a:p>
            <a:pPr algn="ctr"/>
            <a:r>
              <a:rPr lang="en-US" sz="2400" dirty="0" smtClean="0"/>
              <a:t>“Bad”: 237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9" y="1749840"/>
            <a:ext cx="4598169" cy="342240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687635" y="4478156"/>
            <a:ext cx="4937880" cy="249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Heuristics for good sessions: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At least 60 seconds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drop to 0 after 60 seconds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rise to 10 after 60 seconds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252818" y="2922736"/>
            <a:ext cx="2176041" cy="15162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 Forest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5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4278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MODEL- Feature Influence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00" y="1633134"/>
            <a:ext cx="7723288" cy="469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4278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MODEL- Feature </a:t>
            </a:r>
            <a:r>
              <a:rPr lang="en-US" dirty="0" smtClean="0"/>
              <a:t>Influence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1" y="1458410"/>
            <a:ext cx="7569557" cy="49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571" y="120461"/>
            <a:ext cx="10116708" cy="1325563"/>
          </a:xfrm>
        </p:spPr>
        <p:txBody>
          <a:bodyPr/>
          <a:lstStyle/>
          <a:p>
            <a:r>
              <a:rPr lang="en-US" dirty="0" smtClean="0"/>
              <a:t>RESULTS - Model Deployment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3333" y="1169296"/>
            <a:ext cx="102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Science</a:t>
            </a:r>
          </a:p>
          <a:p>
            <a:r>
              <a:rPr lang="en-US" dirty="0" smtClean="0"/>
              <a:t>Stack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86149" y="1447582"/>
            <a:ext cx="1739485" cy="1372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64799" y="1013876"/>
            <a:ext cx="7148114" cy="5605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753" y="2498617"/>
            <a:ext cx="2458155" cy="9518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58" y="2165307"/>
            <a:ext cx="1238918" cy="4486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429" y="3262248"/>
            <a:ext cx="1752600" cy="1587500"/>
          </a:xfrm>
          <a:prstGeom prst="rect">
            <a:avLst/>
          </a:prstGeom>
        </p:spPr>
      </p:pic>
      <p:sp>
        <p:nvSpPr>
          <p:cNvPr id="35" name="Can 34"/>
          <p:cNvSpPr/>
          <p:nvPr/>
        </p:nvSpPr>
        <p:spPr>
          <a:xfrm>
            <a:off x="3092932" y="3805293"/>
            <a:ext cx="1598286" cy="177640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736" y="4376026"/>
            <a:ext cx="1348106" cy="6740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579" y="5133856"/>
            <a:ext cx="1892300" cy="1155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7175" y="4788849"/>
            <a:ext cx="758770" cy="660727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1284591" y="1177353"/>
            <a:ext cx="3279251" cy="6330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BioTrak Health Cloud Backend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5268957" y="1208104"/>
            <a:ext cx="2118167" cy="6330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Data Science Stack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7373" y="4771984"/>
            <a:ext cx="1361336" cy="11262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9758" y="2027327"/>
            <a:ext cx="1053739" cy="6473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8367" y="2702992"/>
            <a:ext cx="1336693" cy="947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3229" y="3765787"/>
            <a:ext cx="935160" cy="9209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1103" y="2783198"/>
            <a:ext cx="1557895" cy="12883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7008442" y="2389651"/>
            <a:ext cx="1140896" cy="584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0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8776</TotalTime>
  <Words>119</Words>
  <Application>Microsoft Macintosh PowerPoint</Application>
  <PresentationFormat>Widescreen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Stress Management</vt:lpstr>
      <vt:lpstr>PowerPoint Presentation</vt:lpstr>
      <vt:lpstr>Architecture</vt:lpstr>
      <vt:lpstr>Project objectives</vt:lpstr>
      <vt:lpstr>Data</vt:lpstr>
      <vt:lpstr>Analysis</vt:lpstr>
      <vt:lpstr>MODEL- Feature Influence</vt:lpstr>
      <vt:lpstr>MODEL- Feature Influence</vt:lpstr>
      <vt:lpstr>RESULTS - Model Deployment</vt:lpstr>
      <vt:lpstr>Questions?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Bio-feeback Session Feedback</dc:title>
  <dc:creator>Brian McKean</dc:creator>
  <cp:lastModifiedBy>Brian McKean</cp:lastModifiedBy>
  <cp:revision>93</cp:revision>
  <cp:lastPrinted>2017-03-07T15:06:11Z</cp:lastPrinted>
  <dcterms:created xsi:type="dcterms:W3CDTF">2017-03-01T22:57:50Z</dcterms:created>
  <dcterms:modified xsi:type="dcterms:W3CDTF">2017-03-09T15:22:03Z</dcterms:modified>
</cp:coreProperties>
</file>